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520099" val="960" rev64="64" revOS="3"/>
      <pr:smFileRevision xmlns:pr="smNativeData" dt="1555520099" val="0"/>
      <pr:guideOptions xmlns:pr="smNativeData" dt="1555520099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2087061485" cy="208706148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EA7D145-0BF3-F227-BD1F-FD729F514BA8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k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s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oC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62E8C1-8FFB-371E-B5DA-794BA694432C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Q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Q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Q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Q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233F34B-05FF-6605-B18B-F350BDC547A6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Aup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Ayp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5C03E3F-7188-95C8-C678-879D703630D2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9Xgi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srRM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AMHd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BDF524-6A9B-E803-D505-9C56BB4B23C9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B053470-3EC6-50C2-88BD-C8977AF37E9D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Y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Ja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Y1q3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g+Rm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I/mn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CrY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xB2o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W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EEC47EC-A2B3-B9B1-FD54-54E4091A0B01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r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Bmdm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A3333E4-AA87-66C5-C98B-5C907DC53F09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9LcZ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398DB02-4C9E-CD2D-D020-BA78956E26EF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7ED40BD-F3EA-B8B6-A455-05E30E1B5250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BDw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661D03E-708B-3426-C5D9-86739E9733D3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Q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2322F5A6-E8CE-7703-809A-1E56BBD4764B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DAwAAKgEAAJMzAAAJBgAAEAAAACYAAAAIAAAAAYAAAAAAAAA="/>
              </a:ext>
            </a:extLst>
          </p:cNvSpPr>
          <p:nvPr>
            <p:ph type="ctrTitle"/>
          </p:nvPr>
        </p:nvSpPr>
        <p:spPr>
          <a:xfrm>
            <a:off x="611505" y="189230"/>
            <a:ext cx="7772400" cy="79184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Farmer’s Fields</a:t>
            </a:r>
            <a:endParaRPr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5" name="SlideSub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AgAAXQcAANI1AAAlEgAAEAAAACYAAAAIAAAAAYAAAAAAAAA="/>
              </a:ext>
            </a:extLst>
          </p:cNvSpPr>
          <p:nvPr>
            <p:ph type="subTitle" idx="1"/>
          </p:nvPr>
        </p:nvSpPr>
        <p:spPr>
          <a:xfrm>
            <a:off x="395605" y="1196975"/>
            <a:ext cx="8353425" cy="1752600"/>
          </a:xfrm>
        </p:spPr>
        <p:txBody>
          <a:bodyPr/>
          <a:lstStyle>
            <a:lvl1pPr indent="0" algn="ctr"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pPr>
              <a:lnSpc>
                <a:spcPct val="90000"/>
              </a:lnSpc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The drawing below shows how a farmer pens his sheep. Unfortunately one of the fencing panels broke during a storm. Show how using 12 panels the farmer can still make six identical pens.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6" name="Line7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AooQM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AuDAAAwBcAAHwVAADAFwAAEAAAACYAAAAIAAAA//////////8="/>
              </a:ext>
            </a:extLst>
          </p:cNvSpPr>
          <p:nvPr/>
        </p:nvSpPr>
        <p:spPr>
          <a:xfrm>
            <a:off x="1979930" y="3860800"/>
            <a:ext cx="1512570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6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DOFgAAwBcAABwgAADAFwAAEAAAACYAAAAIAAAA//////////8="/>
              </a:ext>
            </a:extLst>
          </p:cNvSpPr>
          <p:nvPr/>
        </p:nvSpPr>
        <p:spPr>
          <a:xfrm>
            <a:off x="3707130" y="3860800"/>
            <a:ext cx="1512570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5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QN5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wIQAAwBcAAL8qAADAFwAAEAAAACYAAAAIAAAA//////////8="/>
              </a:ext>
            </a:extLst>
          </p:cNvSpPr>
          <p:nvPr/>
        </p:nvSpPr>
        <p:spPr>
          <a:xfrm>
            <a:off x="5435600" y="386080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C9CwAAMRgAAL0LAAB/IQAAEAAAACYAAAAIAAAA//////////8="/>
              </a:ext>
            </a:extLst>
          </p:cNvSpPr>
          <p:nvPr/>
        </p:nvSpPr>
        <p:spPr>
          <a:xfrm rot="16200000">
            <a:off x="1151890" y="4688840"/>
            <a:ext cx="1512570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CdEAAAMxgAAJ0QAACCIQAAEAAAACYAAAAIAAAA//////////8="/>
              </a:ext>
            </a:extLst>
          </p:cNvSpPr>
          <p:nvPr/>
        </p:nvSpPr>
        <p:spPr>
          <a:xfrm rot="16200000">
            <a:off x="1944370" y="469011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4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DtFQAAMxgAAO0VAACCIQAAEAAAACYAAAAIAAAA//////////8="/>
              </a:ext>
            </a:extLst>
          </p:cNvSpPr>
          <p:nvPr/>
        </p:nvSpPr>
        <p:spPr>
          <a:xfrm rot="16200000">
            <a:off x="2807970" y="469011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3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A9GwAAMxgAAD0bAACCIQAAEAAAACYAAAAIAAAA//////////8="/>
              </a:ext>
            </a:extLst>
          </p:cNvSpPr>
          <p:nvPr/>
        </p:nvSpPr>
        <p:spPr>
          <a:xfrm rot="16200000">
            <a:off x="3671570" y="469011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8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CPIAAAMxgAAI8gAACCIQAAEAAAACYAAAAIAAAA//////////8="/>
              </a:ext>
            </a:extLst>
          </p:cNvSpPr>
          <p:nvPr/>
        </p:nvSpPr>
        <p:spPr>
          <a:xfrm rot="16200000">
            <a:off x="4536440" y="469011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11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QJgAAMxgAAFAmAACCIQAAEAAAACYAAAAIAAAA//////////8="/>
              </a:ext>
            </a:extLst>
          </p:cNvSpPr>
          <p:nvPr/>
        </p:nvSpPr>
        <p:spPr>
          <a:xfrm rot="16200000">
            <a:off x="5471795" y="469011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10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AvKwAAMxgAAC8rAACCIQAAEAAAACYAAAAIAAAA//////////8="/>
              </a:ext>
            </a:extLst>
          </p:cNvSpPr>
          <p:nvPr/>
        </p:nvSpPr>
        <p:spPr>
          <a:xfrm rot="16200000">
            <a:off x="6263640" y="469011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13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AuDAAA8CEAAHwVAADwIQAAEAAAACYAAAAIAAAA//////////8="/>
              </a:ext>
            </a:extLst>
          </p:cNvSpPr>
          <p:nvPr/>
        </p:nvSpPr>
        <p:spPr>
          <a:xfrm>
            <a:off x="1979930" y="5516880"/>
            <a:ext cx="1512570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Line12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DOFgAA8CEAABwgAADwIQAAEAAAACYAAAAIAAAA//////////8="/>
              </a:ext>
            </a:extLst>
          </p:cNvSpPr>
          <p:nvPr/>
        </p:nvSpPr>
        <p:spPr>
          <a:xfrm>
            <a:off x="3707130" y="5516880"/>
            <a:ext cx="1512570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Line9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AAIQAA8CEAAE4qAADwIQAAEAAAACYAAAAIAAAA//////////8="/>
              </a:ext>
            </a:extLst>
          </p:cNvSpPr>
          <p:nvPr/>
        </p:nvSpPr>
        <p:spPr>
          <a:xfrm>
            <a:off x="5364480" y="5516880"/>
            <a:ext cx="1512570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pic>
        <p:nvPicPr>
          <p:cNvPr id="19" name="Picture2"/>
          <p:cNvPicPr>
            <a:picLocks noChangeAspect="1"/>
            <a:extLst>
              <a:ext uri="smNativeData">
                <pr:smNativeData xmlns:pr="smNativeData" val="SMDATA_15_Y1q3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iwEAAEYjAAAoCgAAEy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5734050"/>
            <a:ext cx="1400175" cy="9429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" name="Picture1"/>
          <p:cNvPicPr>
            <a:picLocks noChangeAspect="1"/>
            <a:extLst>
              <a:ext uri="smNativeData">
                <pr:smNativeData xmlns:pr="smNativeData" val="SMDATA_15_Y1q3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9Q0AAEYjAACSFgAAEy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268855" y="5734050"/>
            <a:ext cx="1400175" cy="9429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1" name="Picture4"/>
          <p:cNvPicPr>
            <a:picLocks noChangeAspect="1"/>
            <a:extLst>
              <a:ext uri="smNativeData">
                <pr:smNativeData xmlns:pr="smNativeData" val="SMDATA_15_Y1q3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zBoAAEYjAABpIwAAEy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356100" y="5734050"/>
            <a:ext cx="1400175" cy="9429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2" name="Picture3"/>
          <p:cNvPicPr>
            <a:picLocks noChangeAspect="1"/>
            <a:extLst>
              <a:ext uri="smNativeData">
                <pr:smNativeData xmlns:pr="smNativeData" val="SMDATA_15_Y1q3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MycAAEYjAADQLwAAEyk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6372225" y="5734050"/>
            <a:ext cx="1400175" cy="9429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Y1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Y1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t>Solution</a:t>
            </a:r>
          </a:p>
        </p:txBody>
      </p:sp>
      <p:sp>
        <p:nvSpPr>
          <p:cNvPr id="5" name="Line5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wH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CeDAAAMxgAAO0VAAAzGAAAEAAAACYAAAAIAAAA//////////8="/>
              </a:ext>
            </a:extLst>
          </p:cNvSpPr>
          <p:nvPr/>
        </p:nvSpPr>
        <p:spPr>
          <a:xfrm rot="10800000">
            <a:off x="2051050" y="3933825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6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E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DOFgAAMxgAABwgAAAzGAAAEAAAACYAAAAIAAAA//////////8="/>
              </a:ext>
            </a:extLst>
          </p:cNvSpPr>
          <p:nvPr/>
        </p:nvSpPr>
        <p:spPr>
          <a:xfrm rot="10800000">
            <a:off x="3707130" y="3933825"/>
            <a:ext cx="1512570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4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hEgAAyA8AALAbAADIDwAAEAAAACYAAAAIAAAA//////////8="/>
              </a:ext>
            </a:extLst>
          </p:cNvSpPr>
          <p:nvPr/>
        </p:nvSpPr>
        <p:spPr>
          <a:xfrm rot="10800000">
            <a:off x="2987675" y="2565400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1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FEMDE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ANEQAAfyEAAFwaAAB/IQAAEAAAACYAAAAIAAAA//////////8="/>
              </a:ext>
            </a:extLst>
          </p:cNvSpPr>
          <p:nvPr/>
        </p:nvSpPr>
        <p:spPr>
          <a:xfrm rot="10800000">
            <a:off x="2771775" y="5445125"/>
            <a:ext cx="1513205" cy="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YAXgE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CzEwAAMRgAALUTAAB/IQAAEAAAACYAAAAIAAAA//////////8="/>
              </a:ext>
            </a:extLst>
          </p:cNvSpPr>
          <p:nvPr/>
        </p:nvSpPr>
        <p:spPr>
          <a:xfrm rot="7363406">
            <a:off x="2446655" y="4688205"/>
            <a:ext cx="1512570" cy="127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3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oAAAI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lDgAAMxgAAGgOAACCIQAAEAAAACYAAAAIAAAA//////////8="/>
              </a:ext>
            </a:extLst>
          </p:cNvSpPr>
          <p:nvPr/>
        </p:nvSpPr>
        <p:spPr>
          <a:xfrm rot="3762171">
            <a:off x="1584325" y="4689475"/>
            <a:ext cx="1513205" cy="1905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ine10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DpFgQ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CVGAAApBgAAJcYAADyIQAAEAAAACYAAAAIAAAA//////////8="/>
              </a:ext>
            </a:extLst>
          </p:cNvSpPr>
          <p:nvPr/>
        </p:nvSpPr>
        <p:spPr>
          <a:xfrm rot="3762171">
            <a:off x="3240405" y="4761230"/>
            <a:ext cx="1512570" cy="127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Line11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7/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4GQAAVQ8AAHsZAACkGAAAEAAAACYAAAAIAAAA//////////8="/>
              </a:ext>
            </a:extLst>
          </p:cNvSpPr>
          <p:nvPr/>
        </p:nvSpPr>
        <p:spPr>
          <a:xfrm rot="7363406">
            <a:off x="3384550" y="3248025"/>
            <a:ext cx="1513205" cy="1905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Line12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0HQAAMxgAAHcdAACCIQAAEAAAACYAAAAIAAAA//////////8="/>
              </a:ext>
            </a:extLst>
          </p:cNvSpPr>
          <p:nvPr/>
        </p:nvSpPr>
        <p:spPr>
          <a:xfrm rot="7363406">
            <a:off x="4032250" y="4689475"/>
            <a:ext cx="1513205" cy="1905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Line9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JDwAA5Q4AAEsPAAAzGAAAEAAAACYAAAAIAAAA//////////8="/>
              </a:ext>
            </a:extLst>
          </p:cNvSpPr>
          <p:nvPr/>
        </p:nvSpPr>
        <p:spPr>
          <a:xfrm rot="7363406">
            <a:off x="1729105" y="3176905"/>
            <a:ext cx="1512570" cy="127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Line7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AoFAAAVQ8AACsUAACkGAAAEAAAACYAAAAIAAAA//////////8="/>
              </a:ext>
            </a:extLst>
          </p:cNvSpPr>
          <p:nvPr/>
        </p:nvSpPr>
        <p:spPr>
          <a:xfrm rot="3762171">
            <a:off x="2520950" y="3248025"/>
            <a:ext cx="1513205" cy="1905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Line8"/>
          <p:cNvSpPr>
            <a:extLst>
              <a:ext uri="smNativeData">
                <pr:smNativeData xmlns:pr="smNativeData" val="SMDATA_13_Y1q3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GYzAAB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jMAAH9/fwCAgIADzMzMAMDA/wB/f38AAAAAAAAAAAAAAAAAAAAAAAAAAAAhAAAAGAAAABQAAABYHgAAyA8AAFoeAAAXGQAAEAAAACYAAAAIAAAA//////////8="/>
              </a:ext>
            </a:extLst>
          </p:cNvSpPr>
          <p:nvPr/>
        </p:nvSpPr>
        <p:spPr>
          <a:xfrm rot="3762171">
            <a:off x="4177030" y="3321050"/>
            <a:ext cx="1513205" cy="1270"/>
          </a:xfrm>
          <a:prstGeom prst="line">
            <a:avLst/>
          </a:prstGeom>
          <a:noFill/>
          <a:ln w="76200" cap="flat" cmpd="sng" algn="ctr">
            <a:solidFill>
              <a:srgbClr val="663300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Textbox1"/>
          <p:cNvSpPr txBox="1">
            <a:extLst>
              <a:ext uri="smNativeData">
                <pr:smNativeData xmlns:pr="smNativeData" val="SMDATA_13_Y1q3XBMAAAAlAAAAEgAAAE0AAAAAkAAAAEgAAACQAAAASAAAAAAAAAAAAAAAAAAAAAEAAABQAAAAAAAAAAAA4D8AAAAAAADgPwAAAAAAAOA/AAAAAAAA4D8AAAAAAADgPwAAAAAAAOA/AAAAAAAA4D8AAAAAAADgPwAAAAAAAOA/AAAAAAAA4D8CAAAAjAAAAAEAAAAAAAAAM5lm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WYA////AQAAAAAAAAAAAAAAAAAAAAAAAAAAAAAAAAAAAAAAAAAAAAAAAn9/fwCAgIADzMzMAMDA/wB/f38AAAAAAAAAAAAAAAAAAAAAAAAAAAAhAAAAGAAAABQAAACGCQAArQwAAKQnAAA/IwAAECAAACYAAAAIAAAA//////////8="/>
              </a:ext>
            </a:extLst>
          </p:cNvSpPr>
          <p:nvPr/>
        </p:nvSpPr>
        <p:spPr>
          <a:xfrm>
            <a:off x="1548130" y="2060575"/>
            <a:ext cx="4895850" cy="3669030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I am a text box delete me to see the solution</a:t>
            </a: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Farmer’s Fields</dc:title>
  <dc:subject/>
  <dc:creator>FastTrack Teacher</dc:creator>
  <cp:keywords/>
  <dc:description/>
  <cp:lastModifiedBy>apc</cp:lastModifiedBy>
  <cp:revision>0</cp:revision>
  <dcterms:created xsi:type="dcterms:W3CDTF">2019-04-17T15:54:47Z</dcterms:created>
  <dcterms:modified xsi:type="dcterms:W3CDTF">2019-04-17T15:54:59Z</dcterms:modified>
</cp:coreProperties>
</file>